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4"/>
  </p:sldMasterIdLst>
  <p:notesMasterIdLst>
    <p:notesMasterId r:id="rId11"/>
  </p:notesMasterIdLst>
  <p:handoutMasterIdLst>
    <p:handoutMasterId r:id="rId12"/>
  </p:handoutMasterIdLst>
  <p:sldIdLst>
    <p:sldId id="256" r:id="rId5"/>
    <p:sldId id="262" r:id="rId6"/>
    <p:sldId id="258" r:id="rId7"/>
    <p:sldId id="264" r:id="rId8"/>
    <p:sldId id="263" r:id="rId9"/>
    <p:sldId id="260" r:id="rId10"/>
  </p:sldIdLst>
  <p:sldSz cx="12192000" cy="6858000"/>
  <p:notesSz cx="6858000" cy="9144000"/>
  <p:defaultTextStyle>
    <a:defPPr rtl="0">
      <a:defRPr lang="sk-s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9" autoAdjust="0"/>
    <p:restoredTop sz="94648" autoAdjust="0"/>
  </p:normalViewPr>
  <p:slideViewPr>
    <p:cSldViewPr snapToGrid="0">
      <p:cViewPr varScale="1">
        <p:scale>
          <a:sx n="105" d="100"/>
          <a:sy n="105" d="100"/>
        </p:scale>
        <p:origin x="5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0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0D50E4-B7E7-4565-8317-B404DA66174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5E784F-77DC-4457-AD90-91119A785656}">
      <dgm:prSet/>
      <dgm:spPr>
        <a:solidFill>
          <a:srgbClr val="00B050"/>
        </a:solidFill>
      </dgm:spPr>
      <dgm:t>
        <a:bodyPr/>
        <a:lstStyle/>
        <a:p>
          <a:r>
            <a:rPr lang="en-US" dirty="0"/>
            <a:t>My favorite food is...</a:t>
          </a:r>
        </a:p>
      </dgm:t>
    </dgm:pt>
    <dgm:pt modelId="{EF04431E-E8AF-4BDE-B3A0-D7B3A4C59E52}" type="parTrans" cxnId="{4B8CABA2-6BBB-4798-BAC7-BDBF3BDA1ECC}">
      <dgm:prSet/>
      <dgm:spPr/>
      <dgm:t>
        <a:bodyPr/>
        <a:lstStyle/>
        <a:p>
          <a:endParaRPr lang="en-US"/>
        </a:p>
      </dgm:t>
    </dgm:pt>
    <dgm:pt modelId="{C5B3CF0A-F3D8-4D8B-BD15-CE572BBBF098}" type="sibTrans" cxnId="{4B8CABA2-6BBB-4798-BAC7-BDBF3BDA1ECC}">
      <dgm:prSet/>
      <dgm:spPr/>
      <dgm:t>
        <a:bodyPr/>
        <a:lstStyle/>
        <a:p>
          <a:endParaRPr lang="en-US"/>
        </a:p>
      </dgm:t>
    </dgm:pt>
    <dgm:pt modelId="{EAEBDE09-EADC-4F7D-B5BC-CC096EDC389F}">
      <dgm:prSet/>
      <dgm:spPr>
        <a:solidFill>
          <a:srgbClr val="00B050"/>
        </a:solidFill>
      </dgm:spPr>
      <dgm:t>
        <a:bodyPr/>
        <a:lstStyle/>
        <a:p>
          <a:r>
            <a:rPr lang="en-US" dirty="0"/>
            <a:t>I would like </a:t>
          </a:r>
          <a:br>
            <a:rPr lang="sk-SK" dirty="0"/>
          </a:br>
          <a:r>
            <a:rPr lang="en-US" dirty="0"/>
            <a:t>to visit... </a:t>
          </a:r>
        </a:p>
      </dgm:t>
    </dgm:pt>
    <dgm:pt modelId="{FFAD329E-7396-4AE7-9E53-6427CD58DAC2}" type="parTrans" cxnId="{75D70070-D9E7-43FE-8EC0-66F3FE049E16}">
      <dgm:prSet/>
      <dgm:spPr/>
      <dgm:t>
        <a:bodyPr/>
        <a:lstStyle/>
        <a:p>
          <a:endParaRPr lang="en-US"/>
        </a:p>
      </dgm:t>
    </dgm:pt>
    <dgm:pt modelId="{BA1B3BEA-0622-4FA8-B99D-7CD0B4037A99}" type="sibTrans" cxnId="{75D70070-D9E7-43FE-8EC0-66F3FE049E16}">
      <dgm:prSet/>
      <dgm:spPr/>
      <dgm:t>
        <a:bodyPr/>
        <a:lstStyle/>
        <a:p>
          <a:endParaRPr lang="en-US"/>
        </a:p>
      </dgm:t>
    </dgm:pt>
    <dgm:pt modelId="{73724551-9658-4B8D-98C3-BBBDEAE725B3}">
      <dgm:prSet/>
      <dgm:spPr>
        <a:solidFill>
          <a:srgbClr val="00B050"/>
        </a:solidFill>
      </dgm:spPr>
      <dgm:t>
        <a:bodyPr/>
        <a:lstStyle/>
        <a:p>
          <a:r>
            <a:rPr lang="en-US" dirty="0"/>
            <a:t>I have never tried...</a:t>
          </a:r>
        </a:p>
      </dgm:t>
    </dgm:pt>
    <dgm:pt modelId="{626A4CA5-F952-49D8-8DB4-CF2F0038905D}" type="parTrans" cxnId="{8D1C17F6-6A3F-405B-8E99-AADBAA3AE362}">
      <dgm:prSet/>
      <dgm:spPr/>
      <dgm:t>
        <a:bodyPr/>
        <a:lstStyle/>
        <a:p>
          <a:endParaRPr lang="en-US"/>
        </a:p>
      </dgm:t>
    </dgm:pt>
    <dgm:pt modelId="{7DF9DA62-B244-4013-8085-BCD2FDCC6075}" type="sibTrans" cxnId="{8D1C17F6-6A3F-405B-8E99-AADBAA3AE362}">
      <dgm:prSet/>
      <dgm:spPr/>
      <dgm:t>
        <a:bodyPr/>
        <a:lstStyle/>
        <a:p>
          <a:endParaRPr lang="en-US"/>
        </a:p>
      </dgm:t>
    </dgm:pt>
    <dgm:pt modelId="{4841B00A-E2F1-4454-9802-1B20E45E663B}">
      <dgm:prSet/>
      <dgm:spPr>
        <a:solidFill>
          <a:srgbClr val="00B050"/>
        </a:solidFill>
      </dgm:spPr>
      <dgm:t>
        <a:bodyPr/>
        <a:lstStyle/>
        <a:p>
          <a:r>
            <a:rPr lang="en-US" dirty="0"/>
            <a:t>On my dream holiday I must </a:t>
          </a:r>
          <a:br>
            <a:rPr lang="sk-SK" dirty="0"/>
          </a:br>
          <a:r>
            <a:rPr lang="en-US" dirty="0"/>
            <a:t>not miss...</a:t>
          </a:r>
        </a:p>
      </dgm:t>
    </dgm:pt>
    <dgm:pt modelId="{C2790071-DC49-4249-A69D-FB8ED5F0A72D}" type="parTrans" cxnId="{0C9DF0DE-174F-4353-9116-C916DA2ADE58}">
      <dgm:prSet/>
      <dgm:spPr/>
      <dgm:t>
        <a:bodyPr/>
        <a:lstStyle/>
        <a:p>
          <a:endParaRPr lang="en-US"/>
        </a:p>
      </dgm:t>
    </dgm:pt>
    <dgm:pt modelId="{58E55E19-4C3D-437D-8D2B-952172E3EDA0}" type="sibTrans" cxnId="{0C9DF0DE-174F-4353-9116-C916DA2ADE58}">
      <dgm:prSet/>
      <dgm:spPr/>
      <dgm:t>
        <a:bodyPr/>
        <a:lstStyle/>
        <a:p>
          <a:endParaRPr lang="en-US"/>
        </a:p>
      </dgm:t>
    </dgm:pt>
    <dgm:pt modelId="{4BB32AA9-7D0A-407B-A215-C1F0675642C9}">
      <dgm:prSet/>
      <dgm:spPr>
        <a:solidFill>
          <a:srgbClr val="00B050"/>
        </a:solidFill>
        <a:ln w="22225" cap="rnd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95250" tIns="95250" rIns="95250" bIns="95250" numCol="1" spcCol="1270" anchor="ctr" anchorCtr="0"/>
        <a:lstStyle/>
        <a:p>
          <a:r>
            <a:rPr lang="en-US" dirty="0"/>
            <a:t>On a deserted island I would leave...</a:t>
          </a:r>
        </a:p>
      </dgm:t>
    </dgm:pt>
    <dgm:pt modelId="{3FAC5A87-606B-4116-95D9-2B402F55ACF6}" type="parTrans" cxnId="{064BC073-EC19-475B-82B7-F07F41FF5108}">
      <dgm:prSet/>
      <dgm:spPr/>
      <dgm:t>
        <a:bodyPr/>
        <a:lstStyle/>
        <a:p>
          <a:endParaRPr lang="en-US"/>
        </a:p>
      </dgm:t>
    </dgm:pt>
    <dgm:pt modelId="{D679A8D8-5F71-4374-964D-1FDBE2950557}" type="sibTrans" cxnId="{064BC073-EC19-475B-82B7-F07F41FF5108}">
      <dgm:prSet/>
      <dgm:spPr/>
      <dgm:t>
        <a:bodyPr/>
        <a:lstStyle/>
        <a:p>
          <a:endParaRPr lang="en-US"/>
        </a:p>
      </dgm:t>
    </dgm:pt>
    <dgm:pt modelId="{5A1040C4-EE43-4EC2-899B-654C550E760B}">
      <dgm:prSet/>
      <dgm:spPr>
        <a:solidFill>
          <a:srgbClr val="00B050"/>
        </a:solidFill>
        <a:ln w="22225" cap="rnd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95250" tIns="95250" rIns="95250" bIns="95250" numCol="1" spcCol="1270" anchor="ctr" anchorCtr="0"/>
        <a:lstStyle/>
        <a:p>
          <a:r>
            <a:rPr lang="en-US" dirty="0"/>
            <a:t>I would like to have this superpower...</a:t>
          </a:r>
        </a:p>
      </dgm:t>
    </dgm:pt>
    <dgm:pt modelId="{E3BA9E2D-2E3B-4C9A-8240-DB834AF7E35C}" type="parTrans" cxnId="{E78E2DCA-39D9-4CEB-80FA-9A2BED0191A6}">
      <dgm:prSet/>
      <dgm:spPr/>
      <dgm:t>
        <a:bodyPr/>
        <a:lstStyle/>
        <a:p>
          <a:endParaRPr lang="en-US"/>
        </a:p>
      </dgm:t>
    </dgm:pt>
    <dgm:pt modelId="{C145772E-77E4-4409-8BFA-3A5D71F988D9}" type="sibTrans" cxnId="{E78E2DCA-39D9-4CEB-80FA-9A2BED0191A6}">
      <dgm:prSet/>
      <dgm:spPr/>
      <dgm:t>
        <a:bodyPr/>
        <a:lstStyle/>
        <a:p>
          <a:endParaRPr lang="en-US"/>
        </a:p>
      </dgm:t>
    </dgm:pt>
    <dgm:pt modelId="{B1AD0A8F-3029-4657-B47C-2D3A5483C75F}">
      <dgm:prSet custT="1"/>
      <dgm:spPr>
        <a:solidFill>
          <a:srgbClr val="00B050"/>
        </a:solidFill>
        <a:ln w="22225" cap="rnd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95250" tIns="95250" rIns="95250" bIns="95250" numCol="1" spcCol="1270" anchor="ctr" anchorCtr="0"/>
        <a:lstStyle/>
        <a:p>
          <a:r>
            <a:rPr lang="en-US" sz="2500" kern="1200" dirty="0"/>
            <a:t>For Christmas </a:t>
          </a:r>
          <a:br>
            <a:rPr lang="sk-SK" sz="2500" kern="1200" dirty="0"/>
          </a:br>
          <a:r>
            <a:rPr lang="en-US" sz="2500" kern="1200" dirty="0"/>
            <a:t>I </a:t>
          </a:r>
          <a:r>
            <a:rPr lang="en-US" sz="2500" kern="1200" dirty="0">
              <a:solidFill>
                <a:prstClr val="white"/>
              </a:solidFill>
              <a:latin typeface="Gill Sans MT" panose="020B0502020104020203"/>
              <a:ea typeface="+mn-ea"/>
              <a:cs typeface="+mn-cs"/>
            </a:rPr>
            <a:t>wish</a:t>
          </a:r>
          <a:r>
            <a:rPr lang="en-US" sz="2500" kern="1200" dirty="0"/>
            <a:t>...</a:t>
          </a:r>
        </a:p>
      </dgm:t>
    </dgm:pt>
    <dgm:pt modelId="{D3EA2A8F-DE12-4FEB-88D0-254D7757F560}" type="parTrans" cxnId="{A833461A-3F4A-4CE6-9A50-A4D0E2FFEC6F}">
      <dgm:prSet/>
      <dgm:spPr/>
      <dgm:t>
        <a:bodyPr/>
        <a:lstStyle/>
        <a:p>
          <a:endParaRPr lang="en-US"/>
        </a:p>
      </dgm:t>
    </dgm:pt>
    <dgm:pt modelId="{2F5131AE-1A2C-4D92-9851-1229E648BCE0}" type="sibTrans" cxnId="{A833461A-3F4A-4CE6-9A50-A4D0E2FFEC6F}">
      <dgm:prSet/>
      <dgm:spPr/>
      <dgm:t>
        <a:bodyPr/>
        <a:lstStyle/>
        <a:p>
          <a:endParaRPr lang="en-US"/>
        </a:p>
      </dgm:t>
    </dgm:pt>
    <dgm:pt modelId="{4450EE18-906F-4AFB-8452-7FB82E8D39C7}">
      <dgm:prSet/>
      <dgm:spPr/>
      <dgm:t>
        <a:bodyPr/>
        <a:lstStyle/>
        <a:p>
          <a:r>
            <a:rPr lang="en-US" b="1" dirty="0"/>
            <a:t>Each of us can add our own interesting sentence </a:t>
          </a:r>
          <a:r>
            <a:rPr lang="en-US" dirty="0">
              <a:sym typeface="Wingdings" panose="05000000000000000000" pitchFamily="2" charset="2"/>
            </a:rPr>
            <a:t></a:t>
          </a:r>
          <a:endParaRPr lang="en-US" dirty="0"/>
        </a:p>
      </dgm:t>
    </dgm:pt>
    <dgm:pt modelId="{855FA07E-8A18-47A8-9646-AAEC5CFE8C8F}" type="parTrans" cxnId="{51B09F9B-5289-4E61-8DCE-FAAFD0056B31}">
      <dgm:prSet/>
      <dgm:spPr/>
      <dgm:t>
        <a:bodyPr/>
        <a:lstStyle/>
        <a:p>
          <a:endParaRPr lang="en-US"/>
        </a:p>
      </dgm:t>
    </dgm:pt>
    <dgm:pt modelId="{1981FA09-24FD-43BA-8C28-0D945D08147B}" type="sibTrans" cxnId="{51B09F9B-5289-4E61-8DCE-FAAFD0056B31}">
      <dgm:prSet/>
      <dgm:spPr/>
      <dgm:t>
        <a:bodyPr/>
        <a:lstStyle/>
        <a:p>
          <a:endParaRPr lang="en-US"/>
        </a:p>
      </dgm:t>
    </dgm:pt>
    <dgm:pt modelId="{56363E3F-D513-466E-BC75-19945A57D1E2}" type="pres">
      <dgm:prSet presAssocID="{250D50E4-B7E7-4565-8317-B404DA661746}" presName="diagram" presStyleCnt="0">
        <dgm:presLayoutVars>
          <dgm:dir/>
          <dgm:resizeHandles val="exact"/>
        </dgm:presLayoutVars>
      </dgm:prSet>
      <dgm:spPr/>
    </dgm:pt>
    <dgm:pt modelId="{B1140504-F8EE-43EB-918E-932BAF743874}" type="pres">
      <dgm:prSet presAssocID="{F05E784F-77DC-4457-AD90-91119A785656}" presName="node" presStyleLbl="node1" presStyleIdx="0" presStyleCnt="8">
        <dgm:presLayoutVars>
          <dgm:bulletEnabled val="1"/>
        </dgm:presLayoutVars>
      </dgm:prSet>
      <dgm:spPr/>
    </dgm:pt>
    <dgm:pt modelId="{CE3B1813-1852-4F62-B203-CDBFB8E5C9ED}" type="pres">
      <dgm:prSet presAssocID="{C5B3CF0A-F3D8-4D8B-BD15-CE572BBBF098}" presName="sibTrans" presStyleCnt="0"/>
      <dgm:spPr/>
    </dgm:pt>
    <dgm:pt modelId="{28885550-E24F-488E-B91E-DD0705625FE0}" type="pres">
      <dgm:prSet presAssocID="{EAEBDE09-EADC-4F7D-B5BC-CC096EDC389F}" presName="node" presStyleLbl="node1" presStyleIdx="1" presStyleCnt="8">
        <dgm:presLayoutVars>
          <dgm:bulletEnabled val="1"/>
        </dgm:presLayoutVars>
      </dgm:prSet>
      <dgm:spPr/>
    </dgm:pt>
    <dgm:pt modelId="{397247C7-08E5-4EF9-A23A-3433E032B483}" type="pres">
      <dgm:prSet presAssocID="{BA1B3BEA-0622-4FA8-B99D-7CD0B4037A99}" presName="sibTrans" presStyleCnt="0"/>
      <dgm:spPr/>
    </dgm:pt>
    <dgm:pt modelId="{C44ADF7A-9E67-44A7-91BE-D8E9DBBF6BF9}" type="pres">
      <dgm:prSet presAssocID="{73724551-9658-4B8D-98C3-BBBDEAE725B3}" presName="node" presStyleLbl="node1" presStyleIdx="2" presStyleCnt="8">
        <dgm:presLayoutVars>
          <dgm:bulletEnabled val="1"/>
        </dgm:presLayoutVars>
      </dgm:prSet>
      <dgm:spPr/>
    </dgm:pt>
    <dgm:pt modelId="{F052C690-5473-455E-A863-BAB4A539716D}" type="pres">
      <dgm:prSet presAssocID="{7DF9DA62-B244-4013-8085-BCD2FDCC6075}" presName="sibTrans" presStyleCnt="0"/>
      <dgm:spPr/>
    </dgm:pt>
    <dgm:pt modelId="{BE3D74F6-E39B-4643-A326-27B142C0CDEE}" type="pres">
      <dgm:prSet presAssocID="{4841B00A-E2F1-4454-9802-1B20E45E663B}" presName="node" presStyleLbl="node1" presStyleIdx="3" presStyleCnt="8">
        <dgm:presLayoutVars>
          <dgm:bulletEnabled val="1"/>
        </dgm:presLayoutVars>
      </dgm:prSet>
      <dgm:spPr/>
    </dgm:pt>
    <dgm:pt modelId="{0F7C5254-E9E8-43E3-B5ED-4D550CB48AAF}" type="pres">
      <dgm:prSet presAssocID="{58E55E19-4C3D-437D-8D2B-952172E3EDA0}" presName="sibTrans" presStyleCnt="0"/>
      <dgm:spPr/>
    </dgm:pt>
    <dgm:pt modelId="{D133782A-3C42-4FBB-B132-8D70E9C9F1E7}" type="pres">
      <dgm:prSet presAssocID="{4BB32AA9-7D0A-407B-A215-C1F0675642C9}" presName="node" presStyleLbl="node1" presStyleIdx="4" presStyleCnt="8">
        <dgm:presLayoutVars>
          <dgm:bulletEnabled val="1"/>
        </dgm:presLayoutVars>
      </dgm:prSet>
      <dgm:spPr>
        <a:xfrm>
          <a:off x="3270" y="1911974"/>
          <a:ext cx="2594821" cy="1556893"/>
        </a:xfrm>
        <a:prstGeom prst="rect">
          <a:avLst/>
        </a:prstGeom>
      </dgm:spPr>
    </dgm:pt>
    <dgm:pt modelId="{F1ED61EA-09DF-4037-B399-AEF82C415D1F}" type="pres">
      <dgm:prSet presAssocID="{D679A8D8-5F71-4374-964D-1FDBE2950557}" presName="sibTrans" presStyleCnt="0"/>
      <dgm:spPr/>
    </dgm:pt>
    <dgm:pt modelId="{C3125DFC-0970-404F-B099-9DAFC9C0E95D}" type="pres">
      <dgm:prSet presAssocID="{5A1040C4-EE43-4EC2-899B-654C550E760B}" presName="node" presStyleLbl="node1" presStyleIdx="5" presStyleCnt="8">
        <dgm:presLayoutVars>
          <dgm:bulletEnabled val="1"/>
        </dgm:presLayoutVars>
      </dgm:prSet>
      <dgm:spPr>
        <a:xfrm>
          <a:off x="2857574" y="1911974"/>
          <a:ext cx="2594821" cy="1556893"/>
        </a:xfrm>
        <a:prstGeom prst="rect">
          <a:avLst/>
        </a:prstGeom>
      </dgm:spPr>
    </dgm:pt>
    <dgm:pt modelId="{8FF5D605-A501-452C-A244-D67C0EE0E223}" type="pres">
      <dgm:prSet presAssocID="{C145772E-77E4-4409-8BFA-3A5D71F988D9}" presName="sibTrans" presStyleCnt="0"/>
      <dgm:spPr/>
    </dgm:pt>
    <dgm:pt modelId="{56A94DCF-DD27-4775-B759-D5F9FBA7A7AC}" type="pres">
      <dgm:prSet presAssocID="{B1AD0A8F-3029-4657-B47C-2D3A5483C75F}" presName="node" presStyleLbl="node1" presStyleIdx="6" presStyleCnt="8">
        <dgm:presLayoutVars>
          <dgm:bulletEnabled val="1"/>
        </dgm:presLayoutVars>
      </dgm:prSet>
      <dgm:spPr>
        <a:xfrm>
          <a:off x="5711878" y="1911974"/>
          <a:ext cx="2594821" cy="1556893"/>
        </a:xfrm>
        <a:prstGeom prst="rect">
          <a:avLst/>
        </a:prstGeom>
      </dgm:spPr>
    </dgm:pt>
    <dgm:pt modelId="{D3F0D2A4-580E-439F-BAF9-B897910C1BA4}" type="pres">
      <dgm:prSet presAssocID="{2F5131AE-1A2C-4D92-9851-1229E648BCE0}" presName="sibTrans" presStyleCnt="0"/>
      <dgm:spPr/>
    </dgm:pt>
    <dgm:pt modelId="{A147133A-00EE-44AB-8D84-07720107E773}" type="pres">
      <dgm:prSet presAssocID="{4450EE18-906F-4AFB-8452-7FB82E8D39C7}" presName="node" presStyleLbl="node1" presStyleIdx="7" presStyleCnt="8">
        <dgm:presLayoutVars>
          <dgm:bulletEnabled val="1"/>
        </dgm:presLayoutVars>
      </dgm:prSet>
      <dgm:spPr/>
    </dgm:pt>
  </dgm:ptLst>
  <dgm:cxnLst>
    <dgm:cxn modelId="{DE657C09-DEEF-412B-8F24-8CF2051DDA12}" type="presOf" srcId="{73724551-9658-4B8D-98C3-BBBDEAE725B3}" destId="{C44ADF7A-9E67-44A7-91BE-D8E9DBBF6BF9}" srcOrd="0" destOrd="0" presId="urn:microsoft.com/office/officeart/2005/8/layout/default"/>
    <dgm:cxn modelId="{E4B9F211-625C-4305-8939-8DFBF90DB6B9}" type="presOf" srcId="{4BB32AA9-7D0A-407B-A215-C1F0675642C9}" destId="{D133782A-3C42-4FBB-B132-8D70E9C9F1E7}" srcOrd="0" destOrd="0" presId="urn:microsoft.com/office/officeart/2005/8/layout/default"/>
    <dgm:cxn modelId="{A833461A-3F4A-4CE6-9A50-A4D0E2FFEC6F}" srcId="{250D50E4-B7E7-4565-8317-B404DA661746}" destId="{B1AD0A8F-3029-4657-B47C-2D3A5483C75F}" srcOrd="6" destOrd="0" parTransId="{D3EA2A8F-DE12-4FEB-88D0-254D7757F560}" sibTransId="{2F5131AE-1A2C-4D92-9851-1229E648BCE0}"/>
    <dgm:cxn modelId="{AE572A31-16C9-4E6B-95DF-D47C6FB34562}" type="presOf" srcId="{EAEBDE09-EADC-4F7D-B5BC-CC096EDC389F}" destId="{28885550-E24F-488E-B91E-DD0705625FE0}" srcOrd="0" destOrd="0" presId="urn:microsoft.com/office/officeart/2005/8/layout/default"/>
    <dgm:cxn modelId="{1B126664-E722-4181-8173-2C815EDD9C8E}" type="presOf" srcId="{F05E784F-77DC-4457-AD90-91119A785656}" destId="{B1140504-F8EE-43EB-918E-932BAF743874}" srcOrd="0" destOrd="0" presId="urn:microsoft.com/office/officeart/2005/8/layout/default"/>
    <dgm:cxn modelId="{75D70070-D9E7-43FE-8EC0-66F3FE049E16}" srcId="{250D50E4-B7E7-4565-8317-B404DA661746}" destId="{EAEBDE09-EADC-4F7D-B5BC-CC096EDC389F}" srcOrd="1" destOrd="0" parTransId="{FFAD329E-7396-4AE7-9E53-6427CD58DAC2}" sibTransId="{BA1B3BEA-0622-4FA8-B99D-7CD0B4037A99}"/>
    <dgm:cxn modelId="{064BC073-EC19-475B-82B7-F07F41FF5108}" srcId="{250D50E4-B7E7-4565-8317-B404DA661746}" destId="{4BB32AA9-7D0A-407B-A215-C1F0675642C9}" srcOrd="4" destOrd="0" parTransId="{3FAC5A87-606B-4116-95D9-2B402F55ACF6}" sibTransId="{D679A8D8-5F71-4374-964D-1FDBE2950557}"/>
    <dgm:cxn modelId="{4E3EB855-AB48-4C36-BF45-B296F0CFF706}" type="presOf" srcId="{250D50E4-B7E7-4565-8317-B404DA661746}" destId="{56363E3F-D513-466E-BC75-19945A57D1E2}" srcOrd="0" destOrd="0" presId="urn:microsoft.com/office/officeart/2005/8/layout/default"/>
    <dgm:cxn modelId="{B634EA55-333A-4B15-90D4-80EB643C362F}" type="presOf" srcId="{5A1040C4-EE43-4EC2-899B-654C550E760B}" destId="{C3125DFC-0970-404F-B099-9DAFC9C0E95D}" srcOrd="0" destOrd="0" presId="urn:microsoft.com/office/officeart/2005/8/layout/default"/>
    <dgm:cxn modelId="{CBD8B187-3C99-4BD4-B652-C5FB31B72ED1}" type="presOf" srcId="{4841B00A-E2F1-4454-9802-1B20E45E663B}" destId="{BE3D74F6-E39B-4643-A326-27B142C0CDEE}" srcOrd="0" destOrd="0" presId="urn:microsoft.com/office/officeart/2005/8/layout/default"/>
    <dgm:cxn modelId="{068D0F8D-7ECC-4F8A-8C57-877372E66855}" type="presOf" srcId="{4450EE18-906F-4AFB-8452-7FB82E8D39C7}" destId="{A147133A-00EE-44AB-8D84-07720107E773}" srcOrd="0" destOrd="0" presId="urn:microsoft.com/office/officeart/2005/8/layout/default"/>
    <dgm:cxn modelId="{E3BB1996-56C7-40E1-B493-5E44260BFA91}" type="presOf" srcId="{B1AD0A8F-3029-4657-B47C-2D3A5483C75F}" destId="{56A94DCF-DD27-4775-B759-D5F9FBA7A7AC}" srcOrd="0" destOrd="0" presId="urn:microsoft.com/office/officeart/2005/8/layout/default"/>
    <dgm:cxn modelId="{51B09F9B-5289-4E61-8DCE-FAAFD0056B31}" srcId="{250D50E4-B7E7-4565-8317-B404DA661746}" destId="{4450EE18-906F-4AFB-8452-7FB82E8D39C7}" srcOrd="7" destOrd="0" parTransId="{855FA07E-8A18-47A8-9646-AAEC5CFE8C8F}" sibTransId="{1981FA09-24FD-43BA-8C28-0D945D08147B}"/>
    <dgm:cxn modelId="{4B8CABA2-6BBB-4798-BAC7-BDBF3BDA1ECC}" srcId="{250D50E4-B7E7-4565-8317-B404DA661746}" destId="{F05E784F-77DC-4457-AD90-91119A785656}" srcOrd="0" destOrd="0" parTransId="{EF04431E-E8AF-4BDE-B3A0-D7B3A4C59E52}" sibTransId="{C5B3CF0A-F3D8-4D8B-BD15-CE572BBBF098}"/>
    <dgm:cxn modelId="{E78E2DCA-39D9-4CEB-80FA-9A2BED0191A6}" srcId="{250D50E4-B7E7-4565-8317-B404DA661746}" destId="{5A1040C4-EE43-4EC2-899B-654C550E760B}" srcOrd="5" destOrd="0" parTransId="{E3BA9E2D-2E3B-4C9A-8240-DB834AF7E35C}" sibTransId="{C145772E-77E4-4409-8BFA-3A5D71F988D9}"/>
    <dgm:cxn modelId="{0C9DF0DE-174F-4353-9116-C916DA2ADE58}" srcId="{250D50E4-B7E7-4565-8317-B404DA661746}" destId="{4841B00A-E2F1-4454-9802-1B20E45E663B}" srcOrd="3" destOrd="0" parTransId="{C2790071-DC49-4249-A69D-FB8ED5F0A72D}" sibTransId="{58E55E19-4C3D-437D-8D2B-952172E3EDA0}"/>
    <dgm:cxn modelId="{8D1C17F6-6A3F-405B-8E99-AADBAA3AE362}" srcId="{250D50E4-B7E7-4565-8317-B404DA661746}" destId="{73724551-9658-4B8D-98C3-BBBDEAE725B3}" srcOrd="2" destOrd="0" parTransId="{626A4CA5-F952-49D8-8DB4-CF2F0038905D}" sibTransId="{7DF9DA62-B244-4013-8085-BCD2FDCC6075}"/>
    <dgm:cxn modelId="{3AD90BD5-A9CE-49D4-AF25-420FB8887F8B}" type="presParOf" srcId="{56363E3F-D513-466E-BC75-19945A57D1E2}" destId="{B1140504-F8EE-43EB-918E-932BAF743874}" srcOrd="0" destOrd="0" presId="urn:microsoft.com/office/officeart/2005/8/layout/default"/>
    <dgm:cxn modelId="{73C55AD3-8009-489E-91BD-29E371FAB0B1}" type="presParOf" srcId="{56363E3F-D513-466E-BC75-19945A57D1E2}" destId="{CE3B1813-1852-4F62-B203-CDBFB8E5C9ED}" srcOrd="1" destOrd="0" presId="urn:microsoft.com/office/officeart/2005/8/layout/default"/>
    <dgm:cxn modelId="{82E1E6F1-5957-47FC-8B18-FBC1841153B8}" type="presParOf" srcId="{56363E3F-D513-466E-BC75-19945A57D1E2}" destId="{28885550-E24F-488E-B91E-DD0705625FE0}" srcOrd="2" destOrd="0" presId="urn:microsoft.com/office/officeart/2005/8/layout/default"/>
    <dgm:cxn modelId="{835951D7-E7A8-4007-A356-70108EBED7AF}" type="presParOf" srcId="{56363E3F-D513-466E-BC75-19945A57D1E2}" destId="{397247C7-08E5-4EF9-A23A-3433E032B483}" srcOrd="3" destOrd="0" presId="urn:microsoft.com/office/officeart/2005/8/layout/default"/>
    <dgm:cxn modelId="{9A95CD86-943E-4131-B8A2-912AFBAF294D}" type="presParOf" srcId="{56363E3F-D513-466E-BC75-19945A57D1E2}" destId="{C44ADF7A-9E67-44A7-91BE-D8E9DBBF6BF9}" srcOrd="4" destOrd="0" presId="urn:microsoft.com/office/officeart/2005/8/layout/default"/>
    <dgm:cxn modelId="{F4D0C06F-E4EE-498E-B0E1-DDF647F349F2}" type="presParOf" srcId="{56363E3F-D513-466E-BC75-19945A57D1E2}" destId="{F052C690-5473-455E-A863-BAB4A539716D}" srcOrd="5" destOrd="0" presId="urn:microsoft.com/office/officeart/2005/8/layout/default"/>
    <dgm:cxn modelId="{3BA4F1EF-7610-4371-B0B0-5F24AD9C49C8}" type="presParOf" srcId="{56363E3F-D513-466E-BC75-19945A57D1E2}" destId="{BE3D74F6-E39B-4643-A326-27B142C0CDEE}" srcOrd="6" destOrd="0" presId="urn:microsoft.com/office/officeart/2005/8/layout/default"/>
    <dgm:cxn modelId="{5CF41F8A-48F8-4E86-B8FE-E4EA80F9AC19}" type="presParOf" srcId="{56363E3F-D513-466E-BC75-19945A57D1E2}" destId="{0F7C5254-E9E8-43E3-B5ED-4D550CB48AAF}" srcOrd="7" destOrd="0" presId="urn:microsoft.com/office/officeart/2005/8/layout/default"/>
    <dgm:cxn modelId="{72560D2A-EF87-44E3-B5EA-D703D6107436}" type="presParOf" srcId="{56363E3F-D513-466E-BC75-19945A57D1E2}" destId="{D133782A-3C42-4FBB-B132-8D70E9C9F1E7}" srcOrd="8" destOrd="0" presId="urn:microsoft.com/office/officeart/2005/8/layout/default"/>
    <dgm:cxn modelId="{A6537440-3F20-410F-B802-E4815AF4A600}" type="presParOf" srcId="{56363E3F-D513-466E-BC75-19945A57D1E2}" destId="{F1ED61EA-09DF-4037-B399-AEF82C415D1F}" srcOrd="9" destOrd="0" presId="urn:microsoft.com/office/officeart/2005/8/layout/default"/>
    <dgm:cxn modelId="{EB6D0D45-061A-4D17-8B25-CF9EDD16A747}" type="presParOf" srcId="{56363E3F-D513-466E-BC75-19945A57D1E2}" destId="{C3125DFC-0970-404F-B099-9DAFC9C0E95D}" srcOrd="10" destOrd="0" presId="urn:microsoft.com/office/officeart/2005/8/layout/default"/>
    <dgm:cxn modelId="{14AF6A4F-BA0C-4C00-9CD1-97D2A11DF485}" type="presParOf" srcId="{56363E3F-D513-466E-BC75-19945A57D1E2}" destId="{8FF5D605-A501-452C-A244-D67C0EE0E223}" srcOrd="11" destOrd="0" presId="urn:microsoft.com/office/officeart/2005/8/layout/default"/>
    <dgm:cxn modelId="{BB0EB327-F9C8-4EEA-A2D5-FB49E93E7AD9}" type="presParOf" srcId="{56363E3F-D513-466E-BC75-19945A57D1E2}" destId="{56A94DCF-DD27-4775-B759-D5F9FBA7A7AC}" srcOrd="12" destOrd="0" presId="urn:microsoft.com/office/officeart/2005/8/layout/default"/>
    <dgm:cxn modelId="{A2EABE1D-C47C-4520-BA7D-26E82274A407}" type="presParOf" srcId="{56363E3F-D513-466E-BC75-19945A57D1E2}" destId="{D3F0D2A4-580E-439F-BAF9-B897910C1BA4}" srcOrd="13" destOrd="0" presId="urn:microsoft.com/office/officeart/2005/8/layout/default"/>
    <dgm:cxn modelId="{168B6214-EB8C-413A-B8D7-48006C1081E3}" type="presParOf" srcId="{56363E3F-D513-466E-BC75-19945A57D1E2}" destId="{A147133A-00EE-44AB-8D84-07720107E773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140504-F8EE-43EB-918E-932BAF743874}">
      <dsp:nvSpPr>
        <dsp:cNvPr id="0" name=""/>
        <dsp:cNvSpPr/>
      </dsp:nvSpPr>
      <dsp:spPr>
        <a:xfrm>
          <a:off x="3270" y="95599"/>
          <a:ext cx="2594821" cy="1556893"/>
        </a:xfrm>
        <a:prstGeom prst="rect">
          <a:avLst/>
        </a:prstGeom>
        <a:solidFill>
          <a:srgbClr val="00B05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My favorite food is...</a:t>
          </a:r>
        </a:p>
      </dsp:txBody>
      <dsp:txXfrm>
        <a:off x="3270" y="95599"/>
        <a:ext cx="2594821" cy="1556893"/>
      </dsp:txXfrm>
    </dsp:sp>
    <dsp:sp modelId="{28885550-E24F-488E-B91E-DD0705625FE0}">
      <dsp:nvSpPr>
        <dsp:cNvPr id="0" name=""/>
        <dsp:cNvSpPr/>
      </dsp:nvSpPr>
      <dsp:spPr>
        <a:xfrm>
          <a:off x="2857574" y="95599"/>
          <a:ext cx="2594821" cy="1556893"/>
        </a:xfrm>
        <a:prstGeom prst="rect">
          <a:avLst/>
        </a:prstGeom>
        <a:solidFill>
          <a:srgbClr val="00B05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 would like </a:t>
          </a:r>
          <a:br>
            <a:rPr lang="sk-SK" sz="2500" kern="1200" dirty="0"/>
          </a:br>
          <a:r>
            <a:rPr lang="en-US" sz="2500" kern="1200" dirty="0"/>
            <a:t>to visit... </a:t>
          </a:r>
        </a:p>
      </dsp:txBody>
      <dsp:txXfrm>
        <a:off x="2857574" y="95599"/>
        <a:ext cx="2594821" cy="1556893"/>
      </dsp:txXfrm>
    </dsp:sp>
    <dsp:sp modelId="{C44ADF7A-9E67-44A7-91BE-D8E9DBBF6BF9}">
      <dsp:nvSpPr>
        <dsp:cNvPr id="0" name=""/>
        <dsp:cNvSpPr/>
      </dsp:nvSpPr>
      <dsp:spPr>
        <a:xfrm>
          <a:off x="5711878" y="95599"/>
          <a:ext cx="2594821" cy="1556893"/>
        </a:xfrm>
        <a:prstGeom prst="rect">
          <a:avLst/>
        </a:prstGeom>
        <a:solidFill>
          <a:srgbClr val="00B05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 have never tried...</a:t>
          </a:r>
        </a:p>
      </dsp:txBody>
      <dsp:txXfrm>
        <a:off x="5711878" y="95599"/>
        <a:ext cx="2594821" cy="1556893"/>
      </dsp:txXfrm>
    </dsp:sp>
    <dsp:sp modelId="{BE3D74F6-E39B-4643-A326-27B142C0CDEE}">
      <dsp:nvSpPr>
        <dsp:cNvPr id="0" name=""/>
        <dsp:cNvSpPr/>
      </dsp:nvSpPr>
      <dsp:spPr>
        <a:xfrm>
          <a:off x="8566182" y="95599"/>
          <a:ext cx="2594821" cy="1556893"/>
        </a:xfrm>
        <a:prstGeom prst="rect">
          <a:avLst/>
        </a:prstGeom>
        <a:solidFill>
          <a:srgbClr val="00B05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On my dream holiday I must </a:t>
          </a:r>
          <a:br>
            <a:rPr lang="sk-SK" sz="2500" kern="1200" dirty="0"/>
          </a:br>
          <a:r>
            <a:rPr lang="en-US" sz="2500" kern="1200" dirty="0"/>
            <a:t>not miss...</a:t>
          </a:r>
        </a:p>
      </dsp:txBody>
      <dsp:txXfrm>
        <a:off x="8566182" y="95599"/>
        <a:ext cx="2594821" cy="1556893"/>
      </dsp:txXfrm>
    </dsp:sp>
    <dsp:sp modelId="{D133782A-3C42-4FBB-B132-8D70E9C9F1E7}">
      <dsp:nvSpPr>
        <dsp:cNvPr id="0" name=""/>
        <dsp:cNvSpPr/>
      </dsp:nvSpPr>
      <dsp:spPr>
        <a:xfrm>
          <a:off x="3270" y="1911974"/>
          <a:ext cx="2594821" cy="1556893"/>
        </a:xfrm>
        <a:prstGeom prst="rect">
          <a:avLst/>
        </a:prstGeom>
        <a:solidFill>
          <a:srgbClr val="00B050"/>
        </a:solidFill>
        <a:ln w="22225" cap="rnd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On a deserted island I would leave...</a:t>
          </a:r>
        </a:p>
      </dsp:txBody>
      <dsp:txXfrm>
        <a:off x="3270" y="1911974"/>
        <a:ext cx="2594821" cy="1556893"/>
      </dsp:txXfrm>
    </dsp:sp>
    <dsp:sp modelId="{C3125DFC-0970-404F-B099-9DAFC9C0E95D}">
      <dsp:nvSpPr>
        <dsp:cNvPr id="0" name=""/>
        <dsp:cNvSpPr/>
      </dsp:nvSpPr>
      <dsp:spPr>
        <a:xfrm>
          <a:off x="2857574" y="1911974"/>
          <a:ext cx="2594821" cy="1556893"/>
        </a:xfrm>
        <a:prstGeom prst="rect">
          <a:avLst/>
        </a:prstGeom>
        <a:solidFill>
          <a:srgbClr val="00B050"/>
        </a:solidFill>
        <a:ln w="22225" cap="rnd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 would like to have this superpower...</a:t>
          </a:r>
        </a:p>
      </dsp:txBody>
      <dsp:txXfrm>
        <a:off x="2857574" y="1911974"/>
        <a:ext cx="2594821" cy="1556893"/>
      </dsp:txXfrm>
    </dsp:sp>
    <dsp:sp modelId="{56A94DCF-DD27-4775-B759-D5F9FBA7A7AC}">
      <dsp:nvSpPr>
        <dsp:cNvPr id="0" name=""/>
        <dsp:cNvSpPr/>
      </dsp:nvSpPr>
      <dsp:spPr>
        <a:xfrm>
          <a:off x="5711878" y="1911974"/>
          <a:ext cx="2594821" cy="1556893"/>
        </a:xfrm>
        <a:prstGeom prst="rect">
          <a:avLst/>
        </a:prstGeom>
        <a:solidFill>
          <a:srgbClr val="00B050"/>
        </a:solidFill>
        <a:ln w="22225" cap="rnd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For Christmas </a:t>
          </a:r>
          <a:br>
            <a:rPr lang="sk-SK" sz="2500" kern="1200" dirty="0"/>
          </a:br>
          <a:r>
            <a:rPr lang="en-US" sz="2500" kern="1200" dirty="0"/>
            <a:t>I </a:t>
          </a:r>
          <a:r>
            <a:rPr lang="en-US" sz="2500" kern="1200" dirty="0">
              <a:solidFill>
                <a:prstClr val="white"/>
              </a:solidFill>
              <a:latin typeface="Gill Sans MT" panose="020B0502020104020203"/>
              <a:ea typeface="+mn-ea"/>
              <a:cs typeface="+mn-cs"/>
            </a:rPr>
            <a:t>wish</a:t>
          </a:r>
          <a:r>
            <a:rPr lang="en-US" sz="2500" kern="1200" dirty="0"/>
            <a:t>...</a:t>
          </a:r>
        </a:p>
      </dsp:txBody>
      <dsp:txXfrm>
        <a:off x="5711878" y="1911974"/>
        <a:ext cx="2594821" cy="1556893"/>
      </dsp:txXfrm>
    </dsp:sp>
    <dsp:sp modelId="{A147133A-00EE-44AB-8D84-07720107E773}">
      <dsp:nvSpPr>
        <dsp:cNvPr id="0" name=""/>
        <dsp:cNvSpPr/>
      </dsp:nvSpPr>
      <dsp:spPr>
        <a:xfrm>
          <a:off x="8566182" y="1911974"/>
          <a:ext cx="2594821" cy="15568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Each of us can add our own interesting sentence </a:t>
          </a:r>
          <a:r>
            <a:rPr lang="en-US" sz="2500" kern="1200" dirty="0">
              <a:sym typeface="Wingdings" panose="05000000000000000000" pitchFamily="2" charset="2"/>
            </a:rPr>
            <a:t></a:t>
          </a:r>
          <a:endParaRPr lang="en-US" sz="2500" kern="1200" dirty="0"/>
        </a:p>
      </dsp:txBody>
      <dsp:txXfrm>
        <a:off x="8566182" y="1911974"/>
        <a:ext cx="2594821" cy="15568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>
            <a:extLst>
              <a:ext uri="{FF2B5EF4-FFF2-40B4-BE49-F238E27FC236}">
                <a16:creationId xmlns:a16="http://schemas.microsoft.com/office/drawing/2014/main" id="{C9DC64E7-57FE-4DAF-ADDD-E08D47A2D2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E9733D69-DB27-44FF-A953-DFC3C3D951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8CA44-12FF-4074-B6D8-505DB15FD871}" type="datetimeFigureOut">
              <a:rPr lang="sk-SK" smtClean="0"/>
              <a:t>2. 12. 2024</a:t>
            </a:fld>
            <a:endParaRPr lang="sk-SK" dirty="0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50702834-D63A-4024-BA25-524EC3E5F5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8C31B593-D92D-48BD-AF73-AE42F7B09CF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7F7FA-BF92-4BA2-99A4-C0BA51CC0D3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916051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F1084-2626-44A1-89DC-C0636C94A6A5}" type="datetimeFigureOut">
              <a:rPr lang="sk-SK" smtClean="0"/>
              <a:t>2. 12. 2024</a:t>
            </a:fld>
            <a:endParaRPr lang="sk-SK" dirty="0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 dirty="0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A2FBA-3872-4FF0-B93A-44D88D4B466A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366171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BA2FBA-3872-4FF0-B93A-44D88D4B466A}" type="slidenum">
              <a:rPr lang="sk-SK" smtClean="0"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64234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BA2FBA-3872-4FF0-B93A-44D88D4B466A}" type="slidenum">
              <a:rPr lang="sk-SK" smtClean="0"/>
              <a:t>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36333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02D23-A496-9297-16D8-14025FDD6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5C6BA538-9810-7ED4-2210-DD3E79E412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A4E03F8D-BD17-E6C3-5D95-7A8962F95F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803C1AD-CB31-7928-4D95-8F91CE2265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BA2FBA-3872-4FF0-B93A-44D88D4B466A}" type="slidenum">
              <a:rPr lang="sk-SK" smtClean="0"/>
              <a:t>4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0177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9527C-2E81-50D1-8CC3-DE2BCE924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6F83D91E-792E-F202-6EEE-89A839C96F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0554117C-1FD4-3A35-A933-32DE397F8F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48F5F41-9228-BE0D-9A13-B76EDCD0BC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BA2FBA-3872-4FF0-B93A-44D88D4B466A}" type="slidenum">
              <a:rPr lang="sk-SK" smtClean="0"/>
              <a:t>5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39501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BA2FBA-3872-4FF0-B93A-44D88D4B466A}" type="slidenum">
              <a:rPr lang="sk-SK" smtClean="0"/>
              <a:t>6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86090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sk-SK"/>
              <a:t>Kliknite sem a upravte štýl predlohy podnadpisov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6591E51-561D-418F-A89D-E984992D85CE}" type="datetime1">
              <a:rPr lang="sk-SK" smtClean="0"/>
              <a:t>2. 12. 2024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sk-SK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03018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9" name="Nadpis 1"/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sk-SK"/>
              <a:t>Kliknite sem a upravte štýl predlohy nadpisov</a:t>
            </a:r>
            <a:endParaRPr lang="sk-SK" dirty="0"/>
          </a:p>
        </p:txBody>
      </p:sp>
      <p:sp>
        <p:nvSpPr>
          <p:cNvPr id="3" name="Zástupný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253AEE-65F7-431A-8CB6-0003D5AF3FC1}" type="datetime1">
              <a:rPr lang="sk-SK" smtClean="0"/>
              <a:t>2. 12. 2024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5470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Z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8839201" y="675726"/>
            <a:ext cx="2004164" cy="5183073"/>
          </a:xfrm>
        </p:spPr>
        <p:txBody>
          <a:bodyPr vert="eaVert" rtlCol="0"/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zvislý text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rtlCol="0" anchor="t"/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28A4D05-9E6B-4A19-8830-148E1E33BB98}" type="datetime1">
              <a:rPr lang="sk-SK" smtClean="0"/>
              <a:t>2. 12. 2024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91526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obsahu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 rtlCol="0"/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952BE2-1D5B-4DFD-AF70-5392CC01C937}" type="datetime1">
              <a:rPr lang="sk-SK" smtClean="0"/>
              <a:t>2. 12. 2024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3998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3043910"/>
            <a:ext cx="11029615" cy="149750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733B7565-3248-474C-A6B0-1A0D1AF14533}" type="datetime1">
              <a:rPr lang="sk-SK" smtClean="0"/>
              <a:t>2. 12. 2024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sk-SK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0929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typy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obsahu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 rtlCol="0">
            <a:normAutofit/>
          </a:bodyPr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objekt obsahu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 rtlCol="0">
            <a:normAutofit/>
          </a:bodyPr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dá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3F8F49-F488-45FF-ADC9-980D05D1107F}" type="datetime1">
              <a:rPr lang="sk-SK" smtClean="0"/>
              <a:t>2. 12. 2024</a:t>
            </a:fld>
            <a:endParaRPr lang="sk-SK" dirty="0"/>
          </a:p>
        </p:txBody>
      </p:sp>
      <p:sp>
        <p:nvSpPr>
          <p:cNvPr id="6" name="Zástupná pät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8716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ĺžnik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1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obsahu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objekt textu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obsahu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7" name="Zástupný dá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71E05F-8F92-4896-9775-5131004CE160}" type="datetime1">
              <a:rPr lang="sk-SK" smtClean="0"/>
              <a:t>2. 12. 2024</a:t>
            </a:fld>
            <a:endParaRPr lang="sk-SK" dirty="0"/>
          </a:p>
        </p:txBody>
      </p:sp>
      <p:sp>
        <p:nvSpPr>
          <p:cNvPr id="8" name="Zástupná pät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9" name="Zástupný objekt čísla snímk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2857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ba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dá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1C726AE-08B7-4C1A-91DD-62BB5C6D410A}" type="datetime1">
              <a:rPr lang="sk-SK" smtClean="0"/>
              <a:t>2. 12. 2024</a:t>
            </a:fld>
            <a:endParaRPr lang="sk-SK" dirty="0"/>
          </a:p>
        </p:txBody>
      </p:sp>
      <p:sp>
        <p:nvSpPr>
          <p:cNvPr id="4" name="Zástupná pät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5" name="Zástupný objekt čísla snímk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7" name="Obdĺžnik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8" name="Nadpis 1"/>
          <p:cNvSpPr>
            <a:spLocks noGrp="1"/>
          </p:cNvSpPr>
          <p:nvPr>
            <p:ph type="title" hasCustomPrompt="1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6431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dá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4D5F01-CF2D-4A4A-9C9B-A6D9A738EB32}" type="datetime1">
              <a:rPr lang="sk-SK" smtClean="0"/>
              <a:t>2. 12. 2024</a:t>
            </a:fld>
            <a:endParaRPr lang="sk-SK" dirty="0"/>
          </a:p>
        </p:txBody>
      </p:sp>
      <p:sp>
        <p:nvSpPr>
          <p:cNvPr id="3" name="Zástupná pät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4" name="Zástupný objekt čísla snímk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1269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 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2" y="5262296"/>
            <a:ext cx="4909445" cy="689514"/>
          </a:xfrm>
        </p:spPr>
        <p:txBody>
          <a:bodyPr rtlCol="0"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obsahu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objekt textu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5" name="Zástupný dá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B6B36D3-024A-4BF1-8158-A6DF53B21334}" type="datetime1">
              <a:rPr lang="sk-SK" smtClean="0"/>
              <a:t>2. 12. 2024</a:t>
            </a:fld>
            <a:endParaRPr lang="sk-SK" dirty="0"/>
          </a:p>
        </p:txBody>
      </p:sp>
      <p:sp>
        <p:nvSpPr>
          <p:cNvPr id="6" name="Zástupná pät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sk-SK" dirty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2329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symbol obrázka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47817" y="599725"/>
            <a:ext cx="11290859" cy="355725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sk-SK"/>
              <a:t>Ak chcete pridať obrázok, kliknite na ikonu</a:t>
            </a:r>
            <a:endParaRPr lang="sk-SK" dirty="0"/>
          </a:p>
        </p:txBody>
      </p:sp>
      <p:sp>
        <p:nvSpPr>
          <p:cNvPr id="4" name="Zástupný objekt textu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5" name="Zástupný dá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FFCF67-BDDA-4102-8F94-6C9D199D7C40}" type="datetime1">
              <a:rPr lang="sk-SK" smtClean="0"/>
              <a:t>2. 12. 2024</a:t>
            </a:fld>
            <a:endParaRPr lang="sk-SK" dirty="0"/>
          </a:p>
        </p:txBody>
      </p:sp>
      <p:sp>
        <p:nvSpPr>
          <p:cNvPr id="6" name="Zástupná pät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8080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sk-SK"/>
              <a:t>Upraviť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E143FD79-8C54-46AA-9964-8E5B1BDEF921}" type="datetime1">
              <a:rPr lang="sk-SK" smtClean="0"/>
              <a:t>2. 12. 2024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pPr rtl="0"/>
            <a:endParaRPr lang="sk-SK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9" name="Obdĺžnik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10" name="Obdĺžnik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11" name="Obdĺžnik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285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Obdĺžnik 14">
            <a:extLst>
              <a:ext uri="{FF2B5EF4-FFF2-40B4-BE49-F238E27FC236}">
                <a16:creationId xmlns:a16="http://schemas.microsoft.com/office/drawing/2014/main" id="{493D4EDA-58E0-40CC-B3CA-14CDEB349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dirty="0"/>
          </a:p>
        </p:txBody>
      </p:sp>
      <p:pic>
        <p:nvPicPr>
          <p:cNvPr id="7" name="Obrázok 6" descr="Digitálne pripojenia">
            <a:extLst>
              <a:ext uri="{FF2B5EF4-FFF2-40B4-BE49-F238E27FC236}">
                <a16:creationId xmlns:a16="http://schemas.microsoft.com/office/drawing/2014/main" id="{3840F91C-EDD0-4D4E-A4AB-E6C77856C8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65" t="9091" r="3502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7" name="Skupina 16">
            <a:extLst>
              <a:ext uri="{FF2B5EF4-FFF2-40B4-BE49-F238E27FC236}">
                <a16:creationId xmlns:a16="http://schemas.microsoft.com/office/drawing/2014/main" id="{AA9EB0BC-A85E-4C26-B355-5DFCEF6CC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8" name="Obdĺžnik 17">
              <a:extLst>
                <a:ext uri="{FF2B5EF4-FFF2-40B4-BE49-F238E27FC236}">
                  <a16:creationId xmlns:a16="http://schemas.microsoft.com/office/drawing/2014/main" id="{3643E56B-BD42-413D-B17D-7958270F5D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19" name="Obdĺžnik 18">
              <a:extLst>
                <a:ext uri="{FF2B5EF4-FFF2-40B4-BE49-F238E27FC236}">
                  <a16:creationId xmlns:a16="http://schemas.microsoft.com/office/drawing/2014/main" id="{96C04F74-9467-4FA5-95DC-8D481A297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20" name="Obdĺžnik 19">
              <a:extLst>
                <a:ext uri="{FF2B5EF4-FFF2-40B4-BE49-F238E27FC236}">
                  <a16:creationId xmlns:a16="http://schemas.microsoft.com/office/drawing/2014/main" id="{D73DE1C3-5C37-42E9-A3F0-256F193832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</p:grpSp>
      <p:sp>
        <p:nvSpPr>
          <p:cNvPr id="22" name="Obdĺžnik 21">
            <a:extLst>
              <a:ext uri="{FF2B5EF4-FFF2-40B4-BE49-F238E27FC236}">
                <a16:creationId xmlns:a16="http://schemas.microsoft.com/office/drawing/2014/main" id="{4A2E7EC3-E07C-46CE-9B25-41865A506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732" y="4428067"/>
            <a:ext cx="11260667" cy="1962497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02C5318-1A1E-49D0-B2E2-A4B0FA9E8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1" y="4523064"/>
            <a:ext cx="11260667" cy="1679432"/>
          </a:xfrm>
        </p:spPr>
        <p:txBody>
          <a:bodyPr rtlCol="0">
            <a:noAutofit/>
          </a:bodyPr>
          <a:lstStyle/>
          <a:p>
            <a:pPr algn="ctr" rtl="0"/>
            <a:r>
              <a:rPr lang="en-GB" sz="4400" dirty="0">
                <a:solidFill>
                  <a:schemeClr val="bg1"/>
                </a:solidFill>
              </a:rPr>
              <a:t>Icebreaker activities </a:t>
            </a:r>
            <a:br>
              <a:rPr lang="sk-SK" sz="4400" dirty="0">
                <a:solidFill>
                  <a:schemeClr val="bg1"/>
                </a:solidFill>
              </a:rPr>
            </a:br>
            <a:r>
              <a:rPr lang="en-GB" sz="4400" dirty="0">
                <a:solidFill>
                  <a:schemeClr val="bg1"/>
                </a:solidFill>
              </a:rPr>
              <a:t>for teambuilding</a:t>
            </a:r>
          </a:p>
        </p:txBody>
      </p:sp>
      <p:pic>
        <p:nvPicPr>
          <p:cNvPr id="5" name="Obrázok 4" descr="Obrázok, na ktorom je písmo, grafika, biely, logo&#10;&#10;Automaticky generovaný popis">
            <a:extLst>
              <a:ext uri="{FF2B5EF4-FFF2-40B4-BE49-F238E27FC236}">
                <a16:creationId xmlns:a16="http://schemas.microsoft.com/office/drawing/2014/main" id="{812EB911-AE94-1357-0B2B-E55DBBFCF3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51"/>
          <a:stretch/>
        </p:blipFill>
        <p:spPr>
          <a:xfrm>
            <a:off x="9354312" y="4887115"/>
            <a:ext cx="2220429" cy="1000265"/>
          </a:xfrm>
          <a:prstGeom prst="rect">
            <a:avLst/>
          </a:prstGeom>
        </p:spPr>
      </p:pic>
      <p:pic>
        <p:nvPicPr>
          <p:cNvPr id="6" name="Obrázok 5" descr="Obrázok, na ktorom je písmo, grafika, logo, dizajn&#10;&#10;Automaticky generovaný popis">
            <a:extLst>
              <a:ext uri="{FF2B5EF4-FFF2-40B4-BE49-F238E27FC236}">
                <a16:creationId xmlns:a16="http://schemas.microsoft.com/office/drawing/2014/main" id="{675903B0-6DA4-7F34-ECDE-47C65680FF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59" y="4812166"/>
            <a:ext cx="2070568" cy="114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00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0 Fun Icebreakers For Your Next Meeting | Hubilo">
            <a:extLst>
              <a:ext uri="{FF2B5EF4-FFF2-40B4-BE49-F238E27FC236}">
                <a16:creationId xmlns:a16="http://schemas.microsoft.com/office/drawing/2014/main" id="{9EEBECCD-29B5-D68A-99E7-12D5B8D3F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 r="39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278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078A52F-85EA-4C0B-962B-D9D9DD4D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9797D5-5700-4683-B30A-5B4D56CB8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56A7B9-9801-42EC-A4C9-7E22A56EF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D10092-A860-4EFB-963F-A14DA3648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21633EB-7DCB-4DDC-80AF-C885A3EE1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8523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500" dirty="0"/>
              <a:t>Tell us something about yourself</a:t>
            </a:r>
          </a:p>
        </p:txBody>
      </p:sp>
      <p:pic>
        <p:nvPicPr>
          <p:cNvPr id="13" name="Zástupný objekt pre obsah 12" descr="Prázdna oranžová stoličiek tvoria kruh">
            <a:extLst>
              <a:ext uri="{FF2B5EF4-FFF2-40B4-BE49-F238E27FC236}">
                <a16:creationId xmlns:a16="http://schemas.microsoft.com/office/drawing/2014/main" id="{AA0EACD4-3B77-6CFB-E7A6-310598F401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7361" r="32542" b="2"/>
          <a:stretch/>
        </p:blipFill>
        <p:spPr>
          <a:xfrm>
            <a:off x="448732" y="1871133"/>
            <a:ext cx="4040972" cy="4504267"/>
          </a:xfrm>
          <a:prstGeom prst="rect">
            <a:avLst/>
          </a:prstGeom>
        </p:spPr>
      </p:pic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A1E014CD-473A-CEB8-DE64-80DE84F8DD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1728" y="2180496"/>
            <a:ext cx="6934537" cy="36783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/>
              <a:t>The standard and most common icebreaker is the classic question. </a:t>
            </a:r>
          </a:p>
          <a:p>
            <a:r>
              <a:rPr lang="en-US" sz="2000" dirty="0"/>
              <a:t>Everyone has to introduce themselves in a few sentences</a:t>
            </a:r>
            <a:r>
              <a:rPr lang="en-US" sz="2000" b="1" dirty="0"/>
              <a:t> </a:t>
            </a:r>
            <a:br>
              <a:rPr lang="sk-SK" sz="2000" b="1" dirty="0"/>
            </a:br>
            <a:r>
              <a:rPr lang="en-US" sz="2000" b="1" dirty="0"/>
              <a:t>– tell something from your professional and </a:t>
            </a:r>
            <a:br>
              <a:rPr lang="sk-SK" sz="2000" b="1" dirty="0"/>
            </a:br>
            <a:r>
              <a:rPr lang="en-US" sz="2000" b="1" dirty="0"/>
              <a:t>personal life.</a:t>
            </a:r>
          </a:p>
          <a:p>
            <a:r>
              <a:rPr lang="en-US" sz="2000" b="1" dirty="0"/>
              <a:t>Ideally enrich the others with one interesting fact about themselves.</a:t>
            </a:r>
            <a:r>
              <a:rPr lang="en-US" sz="2000" dirty="0"/>
              <a:t> Or one piece of information that is not at all common.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607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37AAD2-C9E4-A83A-5FD1-8FB714C87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46">
            <a:extLst>
              <a:ext uri="{FF2B5EF4-FFF2-40B4-BE49-F238E27FC236}">
                <a16:creationId xmlns:a16="http://schemas.microsoft.com/office/drawing/2014/main" id="{A078A52F-85EA-4C0B-962B-D9D9DD4D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63" name="Rectangle 48">
            <a:extLst>
              <a:ext uri="{FF2B5EF4-FFF2-40B4-BE49-F238E27FC236}">
                <a16:creationId xmlns:a16="http://schemas.microsoft.com/office/drawing/2014/main" id="{919797D5-5700-4683-B30A-5B4D56CB8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64" name="Rectangle 50">
            <a:extLst>
              <a:ext uri="{FF2B5EF4-FFF2-40B4-BE49-F238E27FC236}">
                <a16:creationId xmlns:a16="http://schemas.microsoft.com/office/drawing/2014/main" id="{4856A7B9-9801-42EC-A4C9-7E22A56EF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65" name="Rectangle 52">
            <a:extLst>
              <a:ext uri="{FF2B5EF4-FFF2-40B4-BE49-F238E27FC236}">
                <a16:creationId xmlns:a16="http://schemas.microsoft.com/office/drawing/2014/main" id="{A8D10092-A860-4EFB-963F-A14DA3648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 useBgFill="1">
        <p:nvSpPr>
          <p:cNvPr id="66" name="Rectangle 54">
            <a:extLst>
              <a:ext uri="{FF2B5EF4-FFF2-40B4-BE49-F238E27FC236}">
                <a16:creationId xmlns:a16="http://schemas.microsoft.com/office/drawing/2014/main" id="{EE15E636-2C9E-42CB-B482-436AA81BF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Zástupný objekt pre obsah 9" descr="Detailný záber na ruky zdvihnuté v triede">
            <a:extLst>
              <a:ext uri="{FF2B5EF4-FFF2-40B4-BE49-F238E27FC236}">
                <a16:creationId xmlns:a16="http://schemas.microsoft.com/office/drawing/2014/main" id="{6CE0614F-6559-F07F-5582-3775539F18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18054" r="9091" b="53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67" name="Group 56">
            <a:extLst>
              <a:ext uri="{FF2B5EF4-FFF2-40B4-BE49-F238E27FC236}">
                <a16:creationId xmlns:a16="http://schemas.microsoft.com/office/drawing/2014/main" id="{01D4AEDF-0CF9-4271-ABB7-3D3489BB4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68" name="Rectangle 57">
              <a:extLst>
                <a:ext uri="{FF2B5EF4-FFF2-40B4-BE49-F238E27FC236}">
                  <a16:creationId xmlns:a16="http://schemas.microsoft.com/office/drawing/2014/main" id="{55CA534D-375A-405E-B686-06B63E663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69" name="Rectangle 58">
              <a:extLst>
                <a:ext uri="{FF2B5EF4-FFF2-40B4-BE49-F238E27FC236}">
                  <a16:creationId xmlns:a16="http://schemas.microsoft.com/office/drawing/2014/main" id="{AA2342F7-EF54-4210-9029-E977C9D57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1C9D04EE-D276-B753-741F-E6ED587B0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3412067" cy="13721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500" dirty="0"/>
              <a:t>COMPLETE THE SENTENCES...</a:t>
            </a:r>
          </a:p>
        </p:txBody>
      </p:sp>
      <p:graphicFrame>
        <p:nvGraphicFramePr>
          <p:cNvPr id="71" name="Zástupný objekt pre obsah 5">
            <a:extLst>
              <a:ext uri="{FF2B5EF4-FFF2-40B4-BE49-F238E27FC236}">
                <a16:creationId xmlns:a16="http://schemas.microsoft.com/office/drawing/2014/main" id="{201A8F56-8D6B-971C-9FEC-1A1CE3E6E7B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39796720"/>
              </p:ext>
            </p:extLst>
          </p:nvPr>
        </p:nvGraphicFramePr>
        <p:xfrm>
          <a:off x="581192" y="2438399"/>
          <a:ext cx="11164275" cy="3564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13742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4E2842-F282-A0AC-B346-790861AC7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5D4E21C-4ACC-42B8-DFEC-8DF8AE414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3F8DA2-F9C8-25A8-6812-27B8786C0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00B8D3-A3EC-9E8A-8746-C3D31316B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7B55A1-E5DF-A134-F2D5-8EA2BDAF0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58D84ED-F11E-28FC-9B2E-FA1E651D3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8523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500" dirty="0"/>
              <a:t>Tell </a:t>
            </a:r>
            <a:r>
              <a:rPr lang="en-GB" sz="3500" dirty="0"/>
              <a:t>A FUNNY STORY TOGETHER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B068332C-E641-3B11-D913-F93B032927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0286" y="2236523"/>
            <a:ext cx="6934537" cy="39193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The topic</a:t>
            </a:r>
            <a:r>
              <a:rPr lang="en-GB" sz="2000" dirty="0"/>
              <a:t>: </a:t>
            </a:r>
            <a:r>
              <a:rPr lang="en-GB" sz="2000" b="1" dirty="0"/>
              <a:t>How Serbians and Slovaks visited </a:t>
            </a:r>
            <a:br>
              <a:rPr lang="sk-SK" sz="2000" b="1" dirty="0"/>
            </a:br>
            <a:r>
              <a:rPr lang="en-GB" sz="2000" b="1" dirty="0"/>
              <a:t>Portugal</a:t>
            </a:r>
            <a:r>
              <a:rPr lang="sk-SK" sz="2000" b="1" dirty="0"/>
              <a:t> </a:t>
            </a:r>
            <a:r>
              <a:rPr lang="en-GB" sz="2000" b="1" dirty="0"/>
              <a:t>for the first time</a:t>
            </a:r>
            <a:r>
              <a:rPr lang="sk-SK" sz="2000" b="1" dirty="0"/>
              <a:t>.</a:t>
            </a:r>
            <a:r>
              <a:rPr lang="sk-SK" sz="2000" b="1" dirty="0">
                <a:sym typeface="Wingdings" panose="05000000000000000000" pitchFamily="2" charset="2"/>
              </a:rPr>
              <a:t> </a:t>
            </a:r>
            <a:endParaRPr lang="sk-SK" sz="20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Everyone can say 1 sentence.</a:t>
            </a:r>
            <a:endParaRPr lang="sk-SK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Whoever follows will make a sentence to follow</a:t>
            </a:r>
            <a:br>
              <a:rPr lang="sk-SK" sz="2000" dirty="0"/>
            </a:br>
            <a:r>
              <a:rPr lang="en-US" sz="2000" dirty="0"/>
              <a:t>the sentence said.</a:t>
            </a:r>
            <a:r>
              <a:rPr lang="sk-SK" sz="2000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/>
              <a:t>Try</a:t>
            </a:r>
            <a:r>
              <a:rPr lang="en-US" sz="2000" dirty="0"/>
              <a:t> to make the story as interesting as possible </a:t>
            </a:r>
            <a:r>
              <a:rPr lang="sk-SK" sz="2000" dirty="0">
                <a:sym typeface="Wingdings" panose="05000000000000000000" pitchFamily="2" charset="2"/>
              </a:rPr>
              <a:t></a:t>
            </a:r>
            <a:endParaRPr lang="sk-SK" sz="2000" dirty="0"/>
          </a:p>
          <a:p>
            <a:pPr marL="342900" indent="-342900">
              <a:buFont typeface="+mj-lt"/>
              <a:buAutoNum type="arabicPeriod"/>
            </a:pPr>
            <a:endParaRPr lang="sk-SK" sz="2000" dirty="0"/>
          </a:p>
          <a:p>
            <a:pPr marL="0" indent="0">
              <a:buNone/>
            </a:pPr>
            <a:r>
              <a:rPr lang="sk-SK" sz="2000" b="1" dirty="0"/>
              <a:t>RULE: </a:t>
            </a:r>
            <a:r>
              <a:rPr lang="en-GB" sz="2000" b="1" dirty="0"/>
              <a:t>You</a:t>
            </a:r>
            <a:r>
              <a:rPr lang="en-US" sz="2000" b="1" dirty="0"/>
              <a:t> must not use a sentence or part of </a:t>
            </a:r>
            <a:br>
              <a:rPr lang="sk-SK" sz="2000" b="1" dirty="0"/>
            </a:br>
            <a:r>
              <a:rPr lang="en-US" sz="2000" b="1" dirty="0"/>
              <a:t>a sentence that has already been said</a:t>
            </a:r>
            <a:r>
              <a:rPr lang="sk-SK" sz="2000" b="1" dirty="0"/>
              <a:t> </a:t>
            </a:r>
            <a:r>
              <a:rPr lang="en-US" sz="2000" b="1" dirty="0"/>
              <a:t>sentences </a:t>
            </a:r>
            <a:br>
              <a:rPr lang="sk-SK" sz="2000" b="1" dirty="0"/>
            </a:br>
            <a:r>
              <a:rPr lang="en-US" sz="2000" b="1" dirty="0"/>
              <a:t>will begin with a letter in alphabetical order</a:t>
            </a:r>
            <a:r>
              <a:rPr lang="sk-SK" sz="2000" b="1" dirty="0"/>
              <a:t>! </a:t>
            </a:r>
          </a:p>
          <a:p>
            <a:endParaRPr lang="en-US" dirty="0"/>
          </a:p>
        </p:txBody>
      </p:sp>
      <p:pic>
        <p:nvPicPr>
          <p:cNvPr id="9" name="Zástupný objekt pre obsah 8" descr="Osoby v skupine lokality SharePoint:">
            <a:extLst>
              <a:ext uri="{FF2B5EF4-FFF2-40B4-BE49-F238E27FC236}">
                <a16:creationId xmlns:a16="http://schemas.microsoft.com/office/drawing/2014/main" id="{1C7E4466-4881-E56A-BF9E-27C66523BE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88075" y="2236523"/>
            <a:ext cx="5422900" cy="3615266"/>
          </a:xfrm>
        </p:spPr>
      </p:pic>
      <p:pic>
        <p:nvPicPr>
          <p:cNvPr id="10" name="Picture 2" descr="Puzzle Abeceda SK/CZ - Skladačky a Puzzle | Tooky Toys">
            <a:extLst>
              <a:ext uri="{FF2B5EF4-FFF2-40B4-BE49-F238E27FC236}">
                <a16:creationId xmlns:a16="http://schemas.microsoft.com/office/drawing/2014/main" id="{CAFDC83E-A4E0-2E30-05D4-365914A14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532" y="4202796"/>
            <a:ext cx="3297986" cy="329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215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663C121-3376-4E82-9095-4820713B0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 descr="Digitálne čísla">
            <a:extLst>
              <a:ext uri="{FF2B5EF4-FFF2-40B4-BE49-F238E27FC236}">
                <a16:creationId xmlns:a16="http://schemas.microsoft.com/office/drawing/2014/main" id="{A21EA617-6D48-425F-97A8-7FEC82C8F4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06" r="-2" b="10771"/>
          <a:stretch/>
        </p:blipFill>
        <p:spPr>
          <a:xfrm>
            <a:off x="1" y="10"/>
            <a:ext cx="7554140" cy="42669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BF3C4EB-8D5A-4B41-B704-5926BFBE3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267831"/>
            <a:ext cx="7552502" cy="2590169"/>
          </a:xfrm>
          <a:prstGeom prst="rect">
            <a:avLst/>
          </a:prstGeom>
          <a:solidFill>
            <a:schemeClr val="accent1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87E73C-2B1A-4602-BFBE-CFE1E55D9B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345" y="4571122"/>
            <a:ext cx="6591957" cy="1555358"/>
          </a:xfrm>
        </p:spPr>
        <p:txBody>
          <a:bodyPr rtlCol="0">
            <a:normAutofit/>
          </a:bodyPr>
          <a:lstStyle/>
          <a:p>
            <a:pPr algn="ctr" rtl="0"/>
            <a:r>
              <a:rPr lang="sk-SK" sz="4000" dirty="0">
                <a:solidFill>
                  <a:schemeClr val="bg1"/>
                </a:solidFill>
              </a:rPr>
              <a:t>THANK YOU</a:t>
            </a:r>
            <a:br>
              <a:rPr lang="sk-SK" sz="4000" dirty="0">
                <a:solidFill>
                  <a:schemeClr val="bg1"/>
                </a:solidFill>
              </a:rPr>
            </a:br>
            <a:r>
              <a:rPr lang="sk-SK" sz="4000" dirty="0">
                <a:solidFill>
                  <a:schemeClr val="bg1"/>
                </a:solidFill>
              </a:rPr>
              <a:t>Ďakujeme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4665DA3-A188-4278-A124-D35DF1EAE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9" y="4220158"/>
            <a:ext cx="7554921" cy="91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pic>
        <p:nvPicPr>
          <p:cNvPr id="11" name="Obrázok 10" descr="Balón so šťastnou tvárou">
            <a:extLst>
              <a:ext uri="{FF2B5EF4-FFF2-40B4-BE49-F238E27FC236}">
                <a16:creationId xmlns:a16="http://schemas.microsoft.com/office/drawing/2014/main" id="{81DD854F-3595-3338-8AEC-B8C98B7032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445" r="16626" b="-1"/>
          <a:stretch/>
        </p:blipFill>
        <p:spPr>
          <a:xfrm>
            <a:off x="7554139" y="10"/>
            <a:ext cx="4637861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01764A8-F8FE-4042-B09C-D2E888A98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11429" y="-460"/>
            <a:ext cx="9144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47425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a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434325c-1e02-4d0e-ae5a-c5ae96817b55">
      <Terms xmlns="http://schemas.microsoft.com/office/infopath/2007/PartnerControls"/>
    </lcf76f155ced4ddcb4097134ff3c332f>
    <TaxCatchAll xmlns="6167d5aa-fd4d-49dd-a261-2a69b9bf4f6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B55D915BA19D4098E9D95CCCB2D510" ma:contentTypeVersion="13" ma:contentTypeDescription="Create a new document." ma:contentTypeScope="" ma:versionID="4119ed99a5811ebe037b86cbc34983d5">
  <xsd:schema xmlns:xsd="http://www.w3.org/2001/XMLSchema" xmlns:xs="http://www.w3.org/2001/XMLSchema" xmlns:p="http://schemas.microsoft.com/office/2006/metadata/properties" xmlns:ns2="1434325c-1e02-4d0e-ae5a-c5ae96817b55" xmlns:ns3="6167d5aa-fd4d-49dd-a261-2a69b9bf4f6f" targetNamespace="http://schemas.microsoft.com/office/2006/metadata/properties" ma:root="true" ma:fieldsID="10b7559e851d9dee6ccdf3553ee62219" ns2:_="" ns3:_="">
    <xsd:import namespace="1434325c-1e02-4d0e-ae5a-c5ae96817b55"/>
    <xsd:import namespace="6167d5aa-fd4d-49dd-a261-2a69b9bf4f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34325c-1e02-4d0e-ae5a-c5ae96817b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e81c570-d2a4-40b5-9981-eef115b357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67d5aa-fd4d-49dd-a261-2a69b9bf4f6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ebeaf5c-0668-46e2-a431-4287fc776140}" ma:internalName="TaxCatchAll" ma:showField="CatchAllData" ma:web="6167d5aa-fd4d-49dd-a261-2a69b9bf4f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0CF3B2-1F0F-4FC5-8002-3E4869ABAD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BC12AA-1C15-4500-BC9C-8EE83A441DE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A2D23BA6-E179-4D43-9B0E-479D7F518C5B}"/>
</file>

<file path=docProps/app.xml><?xml version="1.0" encoding="utf-8"?>
<Properties xmlns="http://schemas.openxmlformats.org/officeDocument/2006/extended-properties" xmlns:vt="http://schemas.openxmlformats.org/officeDocument/2006/docPropsVTypes">
  <Template>Technológia s návrhom Dividenda</Template>
  <TotalTime>57</TotalTime>
  <Words>216</Words>
  <Application>Microsoft Office PowerPoint</Application>
  <PresentationFormat>Širokouhlá</PresentationFormat>
  <Paragraphs>27</Paragraphs>
  <Slides>6</Slides>
  <Notes>5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6</vt:i4>
      </vt:variant>
    </vt:vector>
  </HeadingPairs>
  <TitlesOfParts>
    <vt:vector size="12" baseType="lpstr">
      <vt:lpstr>Arial</vt:lpstr>
      <vt:lpstr>Calibri</vt:lpstr>
      <vt:lpstr>Gill Sans MT</vt:lpstr>
      <vt:lpstr>Wingdings</vt:lpstr>
      <vt:lpstr>Wingdings 2</vt:lpstr>
      <vt:lpstr>Dividenda</vt:lpstr>
      <vt:lpstr>Icebreaker activities  for teambuilding</vt:lpstr>
      <vt:lpstr>Prezentácia programu PowerPoint</vt:lpstr>
      <vt:lpstr>Tell us something about yourself</vt:lpstr>
      <vt:lpstr>COMPLETE THE SENTENCES...</vt:lpstr>
      <vt:lpstr>Tell A FUNNY STORY TOGETHER</vt:lpstr>
      <vt:lpstr>THANK YOU Ďakujeme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Adelaida Fanfarová</dc:creator>
  <cp:lastModifiedBy>Adelaida Fanfarová</cp:lastModifiedBy>
  <cp:revision>4</cp:revision>
  <dcterms:created xsi:type="dcterms:W3CDTF">2024-12-02T08:50:39Z</dcterms:created>
  <dcterms:modified xsi:type="dcterms:W3CDTF">2024-12-02T09:48:32Z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0x010100C1B55D915BA19D4098E9D95CCCB2D510</vt:lpwstr>
  </property>
</Properties>
</file>